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9" r:id="rId4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7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DCCA4-D268-435F-9E5B-0A6991DF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I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600B5-A67B-4A1A-AAF3-07127397B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I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7B714A-4868-4D95-BE68-8AAD9E68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756026"/>
            <a:fld id="{FD150624-A9B4-4C7E-BFD3-E27696D661BC}" type="datetimeFigureOut">
              <a:rPr lang="en-IE" smtClean="0">
                <a:solidFill>
                  <a:prstClr val="black">
                    <a:tint val="75000"/>
                  </a:prstClr>
                </a:solidFill>
              </a:rPr>
              <a:pPr defTabSz="756026"/>
              <a:t>25/05/2020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2D2C38-51F5-47AF-8398-9FF618E69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756026"/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822A3C-04F5-4756-8B1F-5E86F48F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756026"/>
            <a:fld id="{3366C51A-6BA1-4610-AD2E-6543FF140147}" type="slidenum">
              <a:rPr lang="en-IE" smtClean="0">
                <a:solidFill>
                  <a:prstClr val="black">
                    <a:tint val="75000"/>
                  </a:prstClr>
                </a:solidFill>
              </a:rPr>
              <a:pPr defTabSz="756026"/>
              <a:t>‹#›</a:t>
            </a:fld>
            <a:endParaRPr lang="en-I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96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E6627E47-68F2-41AD-9397-1CE681CB5275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" name="Picture 4"/>
          <p:cNvPicPr/>
          <p:nvPr/>
        </p:nvPicPr>
        <p:blipFill>
          <a:blip r:embed="rId14">
            <a:alphaModFix amt="30000"/>
          </a:blip>
          <a:stretch/>
        </p:blipFill>
        <p:spPr>
          <a:xfrm>
            <a:off x="182880" y="861120"/>
            <a:ext cx="9784080" cy="57229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59AD53F-31E1-41A4-B789-1D6AF5D27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I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EF7C23-0D98-43DD-A6B5-1B9A127AE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I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E691A7-BC7E-4C60-88C7-01E04A51C8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50624-A9B4-4C7E-BFD3-E27696D661BC}" type="datetimeFigureOut">
              <a:rPr lang="en-IE" smtClean="0"/>
              <a:t>25/05/2020</a:t>
            </a:fld>
            <a:endParaRPr lang="en-I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EB9F86-0275-4CBA-AA18-034E0515F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0C5DD5-9F00-4660-9305-AFC7529E00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6C51A-6BA1-4610-AD2E-6543FF14014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288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microsoft.com/office/2007/relationships/media" Target="../media/media2.mp3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audio" Target="../media/media1.mp3"/><Relationship Id="rId16" Type="http://schemas.openxmlformats.org/officeDocument/2006/relationships/image" Target="../media/image12.svg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image" Target="../media/image5.png"/><Relationship Id="rId1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4.mp3"/><Relationship Id="rId7" Type="http://schemas.openxmlformats.org/officeDocument/2006/relationships/image" Target="../media/image15.png"/><Relationship Id="rId12" Type="http://schemas.openxmlformats.org/officeDocument/2006/relationships/image" Target="../media/image1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8.jpg"/><Relationship Id="rId4" Type="http://schemas.openxmlformats.org/officeDocument/2006/relationships/audio" Target="../media/media4.mp3"/><Relationship Id="rId9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2"/>
          <p:cNvSpPr txBox="1"/>
          <p:nvPr/>
        </p:nvSpPr>
        <p:spPr>
          <a:xfrm>
            <a:off x="492840" y="140040"/>
            <a:ext cx="9143640" cy="5756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spcBef>
                <a:spcPts val="720"/>
              </a:spcBef>
            </a:pPr>
            <a:r>
              <a:rPr lang="en-US" sz="3600" b="0" strike="noStrike" spc="-1">
                <a:solidFill>
                  <a:srgbClr val="00A933"/>
                </a:solidFill>
                <a:latin typeface="Times New Roman"/>
              </a:rPr>
              <a:t>Bee U</a:t>
            </a:r>
          </a:p>
        </p:txBody>
      </p:sp>
      <p:sp>
        <p:nvSpPr>
          <p:cNvPr id="44" name="TextShape 3"/>
          <p:cNvSpPr txBox="1"/>
          <p:nvPr/>
        </p:nvSpPr>
        <p:spPr>
          <a:xfrm>
            <a:off x="5486400" y="640080"/>
            <a:ext cx="3291840" cy="37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000" b="0" strike="noStrike" spc="-1">
                <a:solidFill>
                  <a:srgbClr val="000000"/>
                </a:solidFill>
                <a:latin typeface="Arial"/>
                <a:ea typeface="Arial Unicode MS"/>
              </a:rPr>
              <a:t>-The Game to fight against social Isolation</a:t>
            </a:r>
            <a:endParaRPr lang="en-US" sz="1000" b="0" strike="noStrike" spc="-1">
              <a:latin typeface="Arial"/>
            </a:endParaRPr>
          </a:p>
        </p:txBody>
      </p:sp>
      <p:pic>
        <p:nvPicPr>
          <p:cNvPr id="45" name="Graphic 24" descr="Man"/>
          <p:cNvPicPr/>
          <p:nvPr/>
        </p:nvPicPr>
        <p:blipFill>
          <a:blip r:embed="rId6"/>
          <a:stretch/>
        </p:blipFill>
        <p:spPr>
          <a:xfrm>
            <a:off x="583560" y="3722590"/>
            <a:ext cx="791640" cy="719640"/>
          </a:xfrm>
          <a:prstGeom prst="rect">
            <a:avLst/>
          </a:prstGeom>
          <a:ln>
            <a:noFill/>
          </a:ln>
        </p:spPr>
      </p:pic>
      <p:pic>
        <p:nvPicPr>
          <p:cNvPr id="46" name="Graphic 22" descr="Group success"/>
          <p:cNvPicPr/>
          <p:nvPr/>
        </p:nvPicPr>
        <p:blipFill>
          <a:blip r:embed="rId7"/>
          <a:stretch/>
        </p:blipFill>
        <p:spPr>
          <a:xfrm>
            <a:off x="8036966" y="3119522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47" name="Graphic 14" descr="Family with two children"/>
          <p:cNvPicPr/>
          <p:nvPr/>
        </p:nvPicPr>
        <p:blipFill>
          <a:blip r:embed="rId8"/>
          <a:stretch/>
        </p:blipFill>
        <p:spPr>
          <a:xfrm>
            <a:off x="8164104" y="106974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48" name="Picture 47"/>
          <p:cNvPicPr/>
          <p:nvPr/>
        </p:nvPicPr>
        <p:blipFill>
          <a:blip r:embed="rId9">
            <a:alphaModFix amt="40000"/>
          </a:blip>
          <a:stretch/>
        </p:blipFill>
        <p:spPr>
          <a:xfrm>
            <a:off x="270720" y="929880"/>
            <a:ext cx="1104480" cy="1095120"/>
          </a:xfrm>
          <a:prstGeom prst="rect">
            <a:avLst/>
          </a:prstGeom>
          <a:ln>
            <a:noFill/>
          </a:ln>
        </p:spPr>
      </p:pic>
      <p:pic>
        <p:nvPicPr>
          <p:cNvPr id="49" name="Picture 48"/>
          <p:cNvPicPr/>
          <p:nvPr/>
        </p:nvPicPr>
        <p:blipFill>
          <a:blip r:embed="rId10">
            <a:alphaModFix amt="40000"/>
          </a:blip>
          <a:stretch/>
        </p:blipFill>
        <p:spPr>
          <a:xfrm>
            <a:off x="1300021" y="4481640"/>
            <a:ext cx="1104480" cy="1095120"/>
          </a:xfrm>
          <a:prstGeom prst="rect">
            <a:avLst/>
          </a:prstGeom>
          <a:ln>
            <a:noFill/>
          </a:ln>
        </p:spPr>
      </p:pic>
      <p:pic>
        <p:nvPicPr>
          <p:cNvPr id="50" name="Picture 49"/>
          <p:cNvPicPr/>
          <p:nvPr/>
        </p:nvPicPr>
        <p:blipFill>
          <a:blip r:embed="rId11">
            <a:alphaModFix amt="40000"/>
          </a:blip>
          <a:stretch/>
        </p:blipFill>
        <p:spPr>
          <a:xfrm>
            <a:off x="242478" y="2175660"/>
            <a:ext cx="1104480" cy="1095120"/>
          </a:xfrm>
          <a:prstGeom prst="rect">
            <a:avLst/>
          </a:prstGeom>
          <a:ln>
            <a:noFill/>
          </a:ln>
        </p:spPr>
      </p:pic>
      <p:pic>
        <p:nvPicPr>
          <p:cNvPr id="51" name="Picture 50"/>
          <p:cNvPicPr/>
          <p:nvPr/>
        </p:nvPicPr>
        <p:blipFill>
          <a:blip r:embed="rId12">
            <a:alphaModFix amt="40000"/>
          </a:blip>
          <a:stretch/>
        </p:blipFill>
        <p:spPr>
          <a:xfrm>
            <a:off x="2522052" y="4522796"/>
            <a:ext cx="1104480" cy="1095120"/>
          </a:xfrm>
          <a:prstGeom prst="rect">
            <a:avLst/>
          </a:prstGeom>
          <a:ln>
            <a:noFill/>
          </a:ln>
        </p:spPr>
      </p:pic>
      <p:pic>
        <p:nvPicPr>
          <p:cNvPr id="3" name="Graphic 2" descr="Man and woman">
            <a:extLst>
              <a:ext uri="{FF2B5EF4-FFF2-40B4-BE49-F238E27FC236}">
                <a16:creationId xmlns:a16="http://schemas.microsoft.com/office/drawing/2014/main" id="{6F1B6AAE-67F4-41DB-AEE6-1665FF92627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209409" y="1136371"/>
            <a:ext cx="457200" cy="682137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88475BB2-E9AE-4972-B125-19C58F0CBA50}"/>
              </a:ext>
            </a:extLst>
          </p:cNvPr>
          <p:cNvSpPr/>
          <p:nvPr/>
        </p:nvSpPr>
        <p:spPr>
          <a:xfrm>
            <a:off x="1852261" y="4119490"/>
            <a:ext cx="474585" cy="139546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 w="190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CEAB37B9-699B-4BE5-A6C5-FBE61B9D1974}"/>
              </a:ext>
            </a:extLst>
          </p:cNvPr>
          <p:cNvSpPr/>
          <p:nvPr/>
        </p:nvSpPr>
        <p:spPr>
          <a:xfrm rot="875985">
            <a:off x="7344363" y="3119522"/>
            <a:ext cx="474585" cy="139546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 w="190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628537F4-A560-49F2-AC4A-0860CC4DB160}"/>
              </a:ext>
            </a:extLst>
          </p:cNvPr>
          <p:cNvSpPr/>
          <p:nvPr/>
        </p:nvSpPr>
        <p:spPr>
          <a:xfrm>
            <a:off x="5827794" y="3049749"/>
            <a:ext cx="474585" cy="139546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 w="190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E76C595-100C-45F5-BA4A-1712A1C78FBB}"/>
              </a:ext>
            </a:extLst>
          </p:cNvPr>
          <p:cNvSpPr/>
          <p:nvPr/>
        </p:nvSpPr>
        <p:spPr>
          <a:xfrm rot="20017315">
            <a:off x="4086913" y="3768332"/>
            <a:ext cx="474585" cy="139546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 w="190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ABCFE-50E7-4D19-B788-C0471628FAB3}"/>
              </a:ext>
            </a:extLst>
          </p:cNvPr>
          <p:cNvSpPr txBox="1"/>
          <p:nvPr/>
        </p:nvSpPr>
        <p:spPr>
          <a:xfrm>
            <a:off x="567469" y="4413304"/>
            <a:ext cx="110447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b="1" dirty="0"/>
              <a:t>Explorer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C61A0-8D0F-4507-904C-04DCAEF9FC75}"/>
              </a:ext>
            </a:extLst>
          </p:cNvPr>
          <p:cNvSpPr txBox="1"/>
          <p:nvPr/>
        </p:nvSpPr>
        <p:spPr>
          <a:xfrm>
            <a:off x="2712959" y="3151330"/>
            <a:ext cx="1484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CLUB ACTIVITIES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1832A6-3A89-4580-A77D-BD25E83B59F5}"/>
              </a:ext>
            </a:extLst>
          </p:cNvPr>
          <p:cNvSpPr txBox="1"/>
          <p:nvPr/>
        </p:nvSpPr>
        <p:spPr>
          <a:xfrm>
            <a:off x="7112076" y="1732408"/>
            <a:ext cx="10520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b="1" dirty="0"/>
              <a:t>Couple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FC4FA8-1B79-4E84-BA38-A35AB7F6C8A6}"/>
              </a:ext>
            </a:extLst>
          </p:cNvPr>
          <p:cNvSpPr txBox="1"/>
          <p:nvPr/>
        </p:nvSpPr>
        <p:spPr>
          <a:xfrm>
            <a:off x="8327706" y="1805194"/>
            <a:ext cx="98371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b="1" dirty="0"/>
              <a:t>Family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46D0CC-3E30-4841-AF97-F5F2F31092F0}"/>
              </a:ext>
            </a:extLst>
          </p:cNvPr>
          <p:cNvSpPr txBox="1"/>
          <p:nvPr/>
        </p:nvSpPr>
        <p:spPr>
          <a:xfrm>
            <a:off x="8144411" y="3838105"/>
            <a:ext cx="10520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b="1" dirty="0"/>
              <a:t>Friends</a:t>
            </a:r>
          </a:p>
        </p:txBody>
      </p:sp>
      <p:sp>
        <p:nvSpPr>
          <p:cNvPr id="31" name="Freeform 108">
            <a:extLst>
              <a:ext uri="{FF2B5EF4-FFF2-40B4-BE49-F238E27FC236}">
                <a16:creationId xmlns:a16="http://schemas.microsoft.com/office/drawing/2014/main" id="{4CF2AC85-EE89-415F-86AE-6894064B32D5}"/>
              </a:ext>
            </a:extLst>
          </p:cNvPr>
          <p:cNvSpPr/>
          <p:nvPr/>
        </p:nvSpPr>
        <p:spPr>
          <a:xfrm>
            <a:off x="5946008" y="1964608"/>
            <a:ext cx="504056" cy="5090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32" name="Graphic 31" descr="Classroom">
            <a:extLst>
              <a:ext uri="{FF2B5EF4-FFF2-40B4-BE49-F238E27FC236}">
                <a16:creationId xmlns:a16="http://schemas.microsoft.com/office/drawing/2014/main" id="{1DE45D01-E0E9-4DF3-8098-B3BD485E589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863829" y="1186180"/>
            <a:ext cx="683568" cy="67322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E072EF-C2AD-4939-A7EF-8BF0FFAFA34B}"/>
              </a:ext>
            </a:extLst>
          </p:cNvPr>
          <p:cNvSpPr txBox="1"/>
          <p:nvPr/>
        </p:nvSpPr>
        <p:spPr>
          <a:xfrm>
            <a:off x="4923257" y="2001335"/>
            <a:ext cx="1299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MEMORY LANE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461247-6CFA-42FF-A982-28A8964A645C}"/>
              </a:ext>
            </a:extLst>
          </p:cNvPr>
          <p:cNvSpPr txBox="1"/>
          <p:nvPr/>
        </p:nvSpPr>
        <p:spPr>
          <a:xfrm>
            <a:off x="4630561" y="1430961"/>
            <a:ext cx="1414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PICTIONARY</a:t>
            </a:r>
          </a:p>
        </p:txBody>
      </p:sp>
      <p:sp>
        <p:nvSpPr>
          <p:cNvPr id="27" name="Arrow: Left-Right-Up 26">
            <a:extLst>
              <a:ext uri="{FF2B5EF4-FFF2-40B4-BE49-F238E27FC236}">
                <a16:creationId xmlns:a16="http://schemas.microsoft.com/office/drawing/2014/main" id="{323C21C8-A7EE-4599-AC5A-FD1D16D1379E}"/>
              </a:ext>
            </a:extLst>
          </p:cNvPr>
          <p:cNvSpPr/>
          <p:nvPr/>
        </p:nvSpPr>
        <p:spPr>
          <a:xfrm rot="5400000">
            <a:off x="5770803" y="1837368"/>
            <a:ext cx="1969480" cy="518400"/>
          </a:xfrm>
          <a:prstGeom prst="leftRigh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D5D32457-92FD-4204-8038-DCEACE2E384A}"/>
              </a:ext>
            </a:extLst>
          </p:cNvPr>
          <p:cNvCxnSpPr/>
          <p:nvPr/>
        </p:nvCxnSpPr>
        <p:spPr>
          <a:xfrm rot="16200000" flipH="1">
            <a:off x="6709362" y="1232361"/>
            <a:ext cx="546228" cy="45386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7CA56DAC-DEF4-428E-986A-80FD1CA34EB0}"/>
              </a:ext>
            </a:extLst>
          </p:cNvPr>
          <p:cNvCxnSpPr>
            <a:stCxn id="27" idx="0"/>
          </p:cNvCxnSpPr>
          <p:nvPr/>
        </p:nvCxnSpPr>
        <p:spPr>
          <a:xfrm flipV="1">
            <a:off x="7014743" y="2059110"/>
            <a:ext cx="1246694" cy="374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A4332DB7-E773-41F5-B964-E62809DF5010}"/>
              </a:ext>
            </a:extLst>
          </p:cNvPr>
          <p:cNvCxnSpPr>
            <a:stCxn id="46" idx="0"/>
          </p:cNvCxnSpPr>
          <p:nvPr/>
        </p:nvCxnSpPr>
        <p:spPr>
          <a:xfrm rot="16200000" flipV="1">
            <a:off x="7556990" y="2182525"/>
            <a:ext cx="157491" cy="17165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avas">
            <a:hlinkClick r:id="" action="ppaction://media"/>
            <a:extLst>
              <a:ext uri="{FF2B5EF4-FFF2-40B4-BE49-F238E27FC236}">
                <a16:creationId xmlns:a16="http://schemas.microsoft.com/office/drawing/2014/main" id="{21ED6533-BAFF-4915-B1A5-66F4A8D6B5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327706" y="4303582"/>
            <a:ext cx="399724" cy="36363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</p:pic>
      <p:pic>
        <p:nvPicPr>
          <p:cNvPr id="4" name="Dhiya">
            <a:hlinkClick r:id="" action="ppaction://media"/>
            <a:extLst>
              <a:ext uri="{FF2B5EF4-FFF2-40B4-BE49-F238E27FC236}">
                <a16:creationId xmlns:a16="http://schemas.microsoft.com/office/drawing/2014/main" id="{D7DD8F0A-577F-4742-88A6-998FC6D28A2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349983" y="4810604"/>
            <a:ext cx="355169" cy="42450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99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D103167-5888-4336-A274-567961430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-1" y="-46666"/>
            <a:ext cx="10080625" cy="567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7" descr="Cartography, Chromatic, Continents, Couple, Earth">
            <a:extLst>
              <a:ext uri="{FF2B5EF4-FFF2-40B4-BE49-F238E27FC236}">
                <a16:creationId xmlns:a16="http://schemas.microsoft.com/office/drawing/2014/main" id="{37D836DA-C38E-45BC-A9DB-6AEC17695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lum bright="82000" contrast="-78000"/>
          </a:blip>
          <a:srcRect t="5549" b="19451"/>
          <a:stretch>
            <a:fillRect/>
          </a:stretch>
        </p:blipFill>
        <p:spPr bwMode="auto">
          <a:xfrm>
            <a:off x="-36334" y="69204"/>
            <a:ext cx="9446520" cy="5145102"/>
          </a:xfrm>
          <a:prstGeom prst="rect">
            <a:avLst/>
          </a:prstGeom>
          <a:noFill/>
        </p:spPr>
      </p:pic>
      <p:sp>
        <p:nvSpPr>
          <p:cNvPr id="5" name="Titel 3">
            <a:extLst>
              <a:ext uri="{FF2B5EF4-FFF2-40B4-BE49-F238E27FC236}">
                <a16:creationId xmlns:a16="http://schemas.microsoft.com/office/drawing/2014/main" id="{8C02AC94-908B-4FC3-A2F9-0D1F297D42A8}"/>
              </a:ext>
            </a:extLst>
          </p:cNvPr>
          <p:cNvSpPr txBox="1">
            <a:spLocks/>
          </p:cNvSpPr>
          <p:nvPr/>
        </p:nvSpPr>
        <p:spPr>
          <a:xfrm>
            <a:off x="3199865" y="732549"/>
            <a:ext cx="2709176" cy="542690"/>
          </a:xfrm>
          <a:prstGeom prst="rect">
            <a:avLst/>
          </a:prstGeom>
        </p:spPr>
        <p:txBody>
          <a:bodyPr vert="horz" lIns="75605" tIns="37802" rIns="75605" bIns="37802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756026"/>
            <a:r>
              <a:rPr lang="en-IE" sz="2315" dirty="0">
                <a:solidFill>
                  <a:prstClr val="black"/>
                </a:solidFill>
                <a:latin typeface="Calibri Light" panose="020F0302020204030204"/>
              </a:rPr>
              <a:t>Serious Game Project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10ECF98-09DB-4DAD-ADE0-E5D7D2DCE3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248260">
            <a:off x="700079" y="1506475"/>
            <a:ext cx="7708750" cy="3303534"/>
          </a:xfrm>
          <a:prstGeom prst="rect">
            <a:avLst/>
          </a:prstGeom>
        </p:spPr>
      </p:pic>
      <p:pic>
        <p:nvPicPr>
          <p:cNvPr id="7" name="Grafik 6" descr="Ein Bild, das Person, drinnen, haltend, Mann enthält.&#10;&#10;Automatisch generierte Beschreibung">
            <a:extLst>
              <a:ext uri="{FF2B5EF4-FFF2-40B4-BE49-F238E27FC236}">
                <a16:creationId xmlns:a16="http://schemas.microsoft.com/office/drawing/2014/main" id="{3B29D6B6-746D-45BB-9EE8-7A1D642138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992" y="-54755"/>
            <a:ext cx="1775528" cy="1340233"/>
          </a:xfrm>
          <a:prstGeom prst="rect">
            <a:avLst/>
          </a:prstGeom>
        </p:spPr>
      </p:pic>
      <p:pic>
        <p:nvPicPr>
          <p:cNvPr id="8" name="Grafik 7" descr="Ein Bild, das Person, drinnen, Frau, Front enthält.&#10;&#10;Automatisch generierte Beschreibung">
            <a:extLst>
              <a:ext uri="{FF2B5EF4-FFF2-40B4-BE49-F238E27FC236}">
                <a16:creationId xmlns:a16="http://schemas.microsoft.com/office/drawing/2014/main" id="{D1375DB5-BC58-4D1C-B146-D98FA26461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" y="4528118"/>
            <a:ext cx="1694747" cy="1170477"/>
          </a:xfrm>
          <a:prstGeom prst="rect">
            <a:avLst/>
          </a:prstGeom>
        </p:spPr>
      </p:pic>
      <p:sp>
        <p:nvSpPr>
          <p:cNvPr id="13" name="Untertitel 4">
            <a:extLst>
              <a:ext uri="{FF2B5EF4-FFF2-40B4-BE49-F238E27FC236}">
                <a16:creationId xmlns:a16="http://schemas.microsoft.com/office/drawing/2014/main" id="{2613DC31-3952-48DE-A317-459793A44693}"/>
              </a:ext>
            </a:extLst>
          </p:cNvPr>
          <p:cNvSpPr txBox="1">
            <a:spLocks/>
          </p:cNvSpPr>
          <p:nvPr/>
        </p:nvSpPr>
        <p:spPr>
          <a:xfrm>
            <a:off x="2589453" y="1252805"/>
            <a:ext cx="3715913" cy="575303"/>
          </a:xfrm>
          <a:prstGeom prst="rect">
            <a:avLst/>
          </a:prstGeom>
        </p:spPr>
        <p:txBody>
          <a:bodyPr vert="horz" lIns="75605" tIns="37802" rIns="75605" bIns="3780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56026">
              <a:spcBef>
                <a:spcPts val="827"/>
              </a:spcBef>
              <a:buNone/>
            </a:pPr>
            <a:r>
              <a:rPr lang="en-IE" sz="1488" dirty="0">
                <a:solidFill>
                  <a:prstClr val="black"/>
                </a:solidFill>
                <a:latin typeface="Arial Black" panose="020B0A04020102020204" pitchFamily="34" charset="0"/>
              </a:rPr>
              <a:t>1. Quiz gut and back Home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B828C53-A77A-4470-8A60-F467FCE57F3F}"/>
              </a:ext>
            </a:extLst>
          </p:cNvPr>
          <p:cNvSpPr/>
          <p:nvPr/>
        </p:nvSpPr>
        <p:spPr>
          <a:xfrm>
            <a:off x="-16520" y="1729995"/>
            <a:ext cx="2785541" cy="77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56026">
              <a:buFont typeface="Wingdings" panose="05000000000000000000" pitchFamily="2" charset="2"/>
              <a:buChar char="v"/>
            </a:pPr>
            <a:r>
              <a:rPr lang="en-IE" sz="1488" dirty="0">
                <a:solidFill>
                  <a:prstClr val="black"/>
                </a:solidFill>
                <a:latin typeface="Calibri" panose="020F0502020204030204"/>
              </a:rPr>
              <a:t>Goals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answer the questions as quickly as possible to get home,</a:t>
            </a:r>
            <a:endParaRPr lang="en-IE" sz="1488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718D459-DE87-4B12-8212-B818BF5ED738}"/>
              </a:ext>
            </a:extLst>
          </p:cNvPr>
          <p:cNvSpPr/>
          <p:nvPr/>
        </p:nvSpPr>
        <p:spPr>
          <a:xfrm>
            <a:off x="780646" y="2822377"/>
            <a:ext cx="4171461" cy="2611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56026">
              <a:buFont typeface="Wingdings" panose="05000000000000000000" pitchFamily="2" charset="2"/>
              <a:buChar char="v"/>
            </a:pPr>
            <a:r>
              <a:rPr lang="en-IE" sz="1488" dirty="0">
                <a:solidFill>
                  <a:prstClr val="black"/>
                </a:solidFill>
                <a:latin typeface="Calibri" panose="020F0502020204030204"/>
              </a:rPr>
              <a:t>Rules </a:t>
            </a:r>
          </a:p>
          <a:p>
            <a:pPr defTabSz="756026"/>
            <a:r>
              <a:rPr lang="en-IE" sz="1488" dirty="0">
                <a:solidFill>
                  <a:prstClr val="black"/>
                </a:solidFill>
                <a:latin typeface="Calibri" panose="020F0502020204030204"/>
              </a:rPr>
              <a:t>      </a:t>
            </a:r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wait his turn to answer a question.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      Reply in the interval of time give 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      Respond faster to get the most points.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The more time passes, the points for the question decrease.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     If a player's avatar meets me in road I go back to the starting box.</a:t>
            </a: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    Write to a private person or to the whole group.</a:t>
            </a:r>
          </a:p>
          <a:p>
            <a:pPr defTabSz="756026"/>
            <a:endParaRPr lang="en-US" sz="1488" dirty="0">
              <a:solidFill>
                <a:prstClr val="black"/>
              </a:solidFill>
              <a:latin typeface="Calibri" panose="020F0502020204030204"/>
            </a:endParaRPr>
          </a:p>
          <a:p>
            <a:pPr defTabSz="756026"/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2509A08-E9E0-4CD1-9EB8-419A0C48CBAD}"/>
              </a:ext>
            </a:extLst>
          </p:cNvPr>
          <p:cNvSpPr/>
          <p:nvPr/>
        </p:nvSpPr>
        <p:spPr>
          <a:xfrm>
            <a:off x="2998205" y="1894008"/>
            <a:ext cx="3307160" cy="77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56026">
              <a:buFont typeface="Wingdings" panose="05000000000000000000" pitchFamily="2" charset="2"/>
              <a:buChar char="v"/>
            </a:pPr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 Feedback</a:t>
            </a:r>
          </a:p>
          <a:p>
            <a:pPr defTabSz="756026"/>
            <a:r>
              <a:rPr lang="en-IE" sz="1488" dirty="0">
                <a:solidFill>
                  <a:prstClr val="black"/>
                </a:solidFill>
                <a:latin typeface="Calibri" panose="020F0502020204030204"/>
              </a:rPr>
              <a:t>    </a:t>
            </a:r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When answering the system displays the gain/loss</a:t>
            </a:r>
            <a:endParaRPr lang="en-IE" sz="1488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27F13F3-0CE2-45DB-8EF5-A5B36F25098D}"/>
              </a:ext>
            </a:extLst>
          </p:cNvPr>
          <p:cNvSpPr/>
          <p:nvPr/>
        </p:nvSpPr>
        <p:spPr>
          <a:xfrm>
            <a:off x="6656474" y="1878324"/>
            <a:ext cx="2898408" cy="77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56026">
              <a:buFont typeface="Wingdings" panose="05000000000000000000" pitchFamily="2" charset="2"/>
              <a:buChar char="v"/>
            </a:pPr>
            <a:r>
              <a:rPr lang="de-DE" sz="1488" dirty="0" err="1">
                <a:solidFill>
                  <a:prstClr val="black"/>
                </a:solidFill>
                <a:latin typeface="Calibri" panose="020F0502020204030204"/>
              </a:rPr>
              <a:t>Reward</a:t>
            </a:r>
            <a:r>
              <a:rPr lang="de-DE" sz="1488" dirty="0">
                <a:solidFill>
                  <a:prstClr val="black"/>
                </a:solidFill>
                <a:latin typeface="Calibri" panose="020F0502020204030204"/>
              </a:rPr>
              <a:t> Systems </a:t>
            </a:r>
            <a:br>
              <a:rPr lang="de-DE" sz="1488" dirty="0">
                <a:solidFill>
                  <a:prstClr val="black"/>
                </a:solidFill>
                <a:latin typeface="Calibri" panose="020F0502020204030204"/>
              </a:rPr>
            </a:br>
            <a:r>
              <a:rPr lang="de-DE" sz="1488" dirty="0">
                <a:solidFill>
                  <a:prstClr val="black"/>
                </a:solidFill>
                <a:latin typeface="Calibri" panose="020F0502020204030204"/>
              </a:rPr>
              <a:t>  </a:t>
            </a:r>
            <a:r>
              <a:rPr lang="en-US" sz="1488" dirty="0">
                <a:solidFill>
                  <a:prstClr val="black"/>
                </a:solidFill>
                <a:latin typeface="Calibri" panose="020F0502020204030204"/>
              </a:rPr>
              <a:t>score of all players, play again, quit, Speak. </a:t>
            </a:r>
          </a:p>
        </p:txBody>
      </p:sp>
      <p:pic>
        <p:nvPicPr>
          <p:cNvPr id="14" name="Grafik 13" descr="Ein Bild, das Foto, Computer, Laptop, verschieden enthält.&#10;&#10;Automatisch generierte Beschreibung">
            <a:extLst>
              <a:ext uri="{FF2B5EF4-FFF2-40B4-BE49-F238E27FC236}">
                <a16:creationId xmlns:a16="http://schemas.microsoft.com/office/drawing/2014/main" id="{8222429F-68C3-47B5-9150-F3D3003476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519" y="2886835"/>
            <a:ext cx="4059448" cy="2491770"/>
          </a:xfrm>
          <a:prstGeom prst="rect">
            <a:avLst/>
          </a:prstGeom>
        </p:spPr>
      </p:pic>
      <p:pic>
        <p:nvPicPr>
          <p:cNvPr id="12" name="pil">
            <a:hlinkClick r:id="" action="ppaction://media"/>
            <a:extLst>
              <a:ext uri="{FF2B5EF4-FFF2-40B4-BE49-F238E27FC236}">
                <a16:creationId xmlns:a16="http://schemas.microsoft.com/office/drawing/2014/main" id="{C76477DD-768C-474F-B5F3-5DFC4BD5FC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71738" y="146080"/>
            <a:ext cx="487362" cy="487363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5" name="eric">
            <a:hlinkClick r:id="" action="ppaction://media"/>
            <a:extLst>
              <a:ext uri="{FF2B5EF4-FFF2-40B4-BE49-F238E27FC236}">
                <a16:creationId xmlns:a16="http://schemas.microsoft.com/office/drawing/2014/main" id="{F3C5B167-B51C-454F-A5B3-4031760BE81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434521" y="153170"/>
            <a:ext cx="487362" cy="487363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1560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9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92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124</Words>
  <Application>Microsoft Office PowerPoint</Application>
  <PresentationFormat>Custom</PresentationFormat>
  <Paragraphs>25</Paragraphs>
  <Slides>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Corbel</vt:lpstr>
      <vt:lpstr>Symbol</vt:lpstr>
      <vt:lpstr>Times New Roman</vt:lpstr>
      <vt:lpstr>Wingdings</vt:lpstr>
      <vt:lpstr>Office Theme</vt:lpstr>
      <vt:lpstr>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Agathiya Raja</cp:lastModifiedBy>
  <cp:revision>10</cp:revision>
  <dcterms:created xsi:type="dcterms:W3CDTF">2020-05-20T15:40:01Z</dcterms:created>
  <dcterms:modified xsi:type="dcterms:W3CDTF">2020-05-25T16:58:19Z</dcterms:modified>
  <dc:language>en-US</dc:language>
</cp:coreProperties>
</file>